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2" r:id="rId3"/>
    <p:sldId id="257" r:id="rId4"/>
    <p:sldId id="258" r:id="rId5"/>
    <p:sldId id="259" r:id="rId6"/>
    <p:sldId id="263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F8F4C-9430-43DB-9396-4605E3D109EB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2EAF6-F29D-4320-AAF7-07B34AC43A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8D75D-B7EE-403A-B240-9C4532F24E3A}" type="datetimeFigureOut">
              <a:rPr lang="ru-RU" smtClean="0"/>
              <a:pPr/>
              <a:t>03.12.2021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3E76A-1672-4957-A89E-67717DA2E6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OLGA\Desktop\1619407146_7-phonoteka_org-p-fon-dlya-prezentatsii-po-robototekhnik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857232"/>
            <a:ext cx="6022533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Робототехника в развитии детей дошкольного возраста</a:t>
            </a:r>
          </a:p>
          <a:p>
            <a:pPr algn="ctr"/>
            <a:r>
              <a:rPr lang="ru-RU" sz="2800" dirty="0" smtClean="0"/>
              <a:t>Выполнила: </a:t>
            </a:r>
            <a:r>
              <a:rPr lang="ru-RU" sz="2800" dirty="0" err="1" smtClean="0"/>
              <a:t>Каржанова</a:t>
            </a:r>
            <a:r>
              <a:rPr lang="ru-RU" sz="2800" dirty="0" smtClean="0"/>
              <a:t> Н.В.</a:t>
            </a:r>
          </a:p>
          <a:p>
            <a:endParaRPr lang="ru-RU" sz="6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640080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OLGA\Desktop\1619407146_7-phonoteka_org-p-fon-dlya-prezentatsii-po-robototekhnik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500042"/>
            <a:ext cx="600079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РОБОТОТЕХНИКА. ЧТО </a:t>
            </a:r>
            <a:r>
              <a:rPr lang="ru-RU" sz="2000" dirty="0"/>
              <a:t>ЭТО ТАКОЕ</a:t>
            </a:r>
            <a:r>
              <a:rPr lang="ru-RU" sz="2000" dirty="0" smtClean="0"/>
              <a:t>?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Занятия по робототехнике представляют собой творческий процесс, в рамках которого ребенку удается создать собственный продукт – робота</a:t>
            </a:r>
            <a:r>
              <a:rPr lang="ru-RU" sz="2000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714488"/>
            <a:ext cx="578646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Суть занятий состоит в изучении механизмов, упрощенной работе с моторами, рычагами, колесом, создании моделей по схемам или даже придумывании своих. Такие виды деятельности по силам детям 5-6 лет</a:t>
            </a:r>
            <a:r>
              <a:rPr lang="ru-RU" sz="2000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3286123"/>
            <a:ext cx="58579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/>
              <a:t>Занятия </a:t>
            </a:r>
            <a:r>
              <a:rPr lang="ru-RU" sz="2000" dirty="0"/>
              <a:t>помогают развить усидчивость, целеустремленность, умение искать альтернативные пути решения проблемы, а эти качества, в свою очередь, очень помогут и в школе, и в дальнейшей жизни ребенка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OLGA\Desktop\1619407146_7-phonoteka_org-p-fon-dlya-prezentatsii-po-robototekhnik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214290"/>
            <a:ext cx="621509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ПОЛЬЗА РОБОТОТЕХНИКИ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современных занятий по конструированию, без сомнения, будет очень полезно для дошкольника. Робототехника полностью соответствует духу времени, позволяет подготовить малыша к реалиям нынешней жизни, где механизмы и машины играют ключевую роль. Кроме того, польза занятий состоит в следующем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ребенок работает с небольшими элементами, что помогает развить мелкую моторику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получает первый опыт </a:t>
            </a:r>
            <a:r>
              <a:rPr lang="ru-RU" dirty="0" smtClean="0"/>
              <a:t>программирования;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улучшает математические навыки (счет, симметрия, пропорции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учится общаться с ровесниками и педагогами, работать в команде, быстро ориентироваться в </a:t>
            </a:r>
            <a:r>
              <a:rPr lang="ru-RU" dirty="0" smtClean="0"/>
              <a:t>пространстве;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dirty="0"/>
              <a:t>получает первые навыки презентации своего «творения»;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развивает </a:t>
            </a:r>
            <a:r>
              <a:rPr lang="ru-RU" dirty="0"/>
              <a:t>мышление, внимание, память. </a:t>
            </a:r>
            <a:endParaRPr lang="ru-RU" dirty="0" smtClean="0"/>
          </a:p>
          <a:p>
            <a:r>
              <a:rPr lang="ru-RU" dirty="0" smtClean="0"/>
              <a:t>Такие </a:t>
            </a:r>
            <a:r>
              <a:rPr lang="ru-RU" dirty="0"/>
              <a:t>занятия за счет игровой формы интересны ребенку, не вызывают у него скуки, поэтому работает он с удовольствием. Через игру ребенок учится мыслить, сосредотачиваться на решении поставленной задачи. Робототехника активирует его познавательную активность, повышает интерес к самому процессу </a:t>
            </a:r>
            <a:r>
              <a:rPr lang="ru-RU" dirty="0" smtClean="0"/>
              <a:t>обучения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LGA\Desktop\1619407146_7-phonoteka_org-p-fon-dlya-prezentatsii-po-robototekhnik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142852"/>
            <a:ext cx="60007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Алгоритм </a:t>
            </a:r>
            <a:r>
              <a:rPr lang="ru-RU" sz="2000" dirty="0" smtClean="0"/>
              <a:t>занятия выглядит </a:t>
            </a:r>
            <a:r>
              <a:rPr lang="ru-RU" sz="2000" dirty="0"/>
              <a:t>так: </a:t>
            </a:r>
            <a:endParaRPr lang="ru-RU" sz="2000" dirty="0" smtClean="0"/>
          </a:p>
          <a:p>
            <a:r>
              <a:rPr lang="ru-RU" sz="2000" dirty="0" smtClean="0"/>
              <a:t>-Малыши </a:t>
            </a:r>
            <a:r>
              <a:rPr lang="ru-RU" sz="2000" dirty="0"/>
              <a:t>получают набор конструктора и задание (к примеру, собрать животное по </a:t>
            </a:r>
            <a:r>
              <a:rPr lang="ru-RU" sz="2000" dirty="0" smtClean="0"/>
              <a:t>инструкции).</a:t>
            </a:r>
          </a:p>
          <a:p>
            <a:r>
              <a:rPr lang="ru-RU" sz="2000" dirty="0"/>
              <a:t>-</a:t>
            </a:r>
            <a:r>
              <a:rPr lang="ru-RU" sz="2000" dirty="0" smtClean="0"/>
              <a:t>Конструирование</a:t>
            </a:r>
            <a:r>
              <a:rPr lang="ru-RU" sz="2000" dirty="0"/>
              <a:t>. Как правило, над созданием одного робота работает команда из 2-3 </a:t>
            </a:r>
            <a:r>
              <a:rPr lang="ru-RU" sz="2000" dirty="0" smtClean="0"/>
              <a:t>ребят.</a:t>
            </a:r>
          </a:p>
          <a:p>
            <a:r>
              <a:rPr lang="ru-RU" sz="2000" dirty="0"/>
              <a:t>-</a:t>
            </a:r>
            <a:r>
              <a:rPr lang="ru-RU" sz="2000" dirty="0" smtClean="0"/>
              <a:t>Программирование</a:t>
            </a:r>
            <a:r>
              <a:rPr lang="ru-RU" sz="2000" dirty="0"/>
              <a:t>. Написание ребенком простейшей программы, которая будет управлять роботом, на компьютере. Не стоит волноваться, что малыш проведет перед монитором много времени, </a:t>
            </a:r>
            <a:r>
              <a:rPr lang="ru-RU" sz="2000" dirty="0" smtClean="0"/>
              <a:t> </a:t>
            </a:r>
            <a:r>
              <a:rPr lang="ru-RU" sz="2000" dirty="0"/>
              <a:t>образовательные конструкторы сделаны таким образом, что на создание программы не потребуется более 10-15 минут, а это и есть разрешенное время. Данный этап пропускается для самых маленьких «техников». </a:t>
            </a:r>
            <a:endParaRPr lang="ru-RU" sz="2000" dirty="0" smtClean="0"/>
          </a:p>
          <a:p>
            <a:r>
              <a:rPr lang="ru-RU" sz="2000" dirty="0"/>
              <a:t>-</a:t>
            </a:r>
            <a:r>
              <a:rPr lang="ru-RU" sz="2000" dirty="0" smtClean="0"/>
              <a:t>Тестирование</a:t>
            </a:r>
            <a:r>
              <a:rPr lang="ru-RU" sz="2000" dirty="0"/>
              <a:t>. Дети вместе с педагогом проверяют, удалось ли им выполнить цель – то есть производит ли робот те действия, которые заложены в него программой. На ранних стадиях этап убирается, заменяется презентацией своего </a:t>
            </a:r>
            <a:r>
              <a:rPr lang="ru-RU" sz="2000" dirty="0" smtClean="0"/>
              <a:t>творения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OLGA\Desktop\1619407146_7-phonoteka_org-p-fon-dlya-prezentatsii-po-robototekhnik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474345"/>
            <a:ext cx="62150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НЕОБХОДИМОЕ ОБОРУДОВАНИЕ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успешного занятия по робототехнике с малышами нужно иметь специальные конструкторы, отличительными чертами которых являются: крупные яркие детали; минимум электроники; простые механизмы соединения.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 </a:t>
            </a:r>
            <a:r>
              <a:rPr lang="ru-RU" dirty="0"/>
              <a:t>востребованным брендам </a:t>
            </a:r>
            <a:r>
              <a:rPr lang="ru-RU" dirty="0" smtClean="0"/>
              <a:t>относится </a:t>
            </a:r>
            <a:r>
              <a:rPr lang="ru-RU" dirty="0"/>
              <a:t>LEGO </a:t>
            </a:r>
            <a:r>
              <a:rPr lang="ru-RU" dirty="0" err="1" smtClean="0"/>
              <a:t>Education</a:t>
            </a:r>
            <a:r>
              <a:rPr lang="ru-RU" dirty="0"/>
              <a:t>.</a:t>
            </a:r>
            <a:r>
              <a:rPr lang="ru-RU" dirty="0" smtClean="0"/>
              <a:t> Который </a:t>
            </a:r>
            <a:r>
              <a:rPr lang="ru-RU" dirty="0"/>
              <a:t>считается самым популярным и универсальным, чаще всего именно он приобретается для занятий с дошколятами.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9" name="Picture 3" descr="C:\Users\OLGA\Desktop\og_qkrjc5jdnqxq4ap5pieu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000372"/>
            <a:ext cx="3929090" cy="2214578"/>
          </a:xfrm>
          <a:prstGeom prst="rect">
            <a:avLst/>
          </a:prstGeom>
          <a:noFill/>
        </p:spPr>
      </p:pic>
      <p:pic>
        <p:nvPicPr>
          <p:cNvPr id="4100" name="Picture 4" descr="C:\Users\OLGA\Desktop\5c8a9833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143248"/>
            <a:ext cx="4357718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OLGA\Desktop\1619407146_7-phonoteka_org-p-fon-dlya-prezentatsii-po-robototekhnik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285728"/>
            <a:ext cx="63579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ОСОБЕННОСТИ ПРОВЕДЕНИЯ ЗАНЯТИЯ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Чтобы </a:t>
            </a:r>
            <a:r>
              <a:rPr lang="ru-RU" dirty="0"/>
              <a:t>робототехника как средство развития детского технического творчества в наилучшей степени смогла реализовать свой потенциал, специалисты предлагают придерживаться таких правил организации занятия: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 </a:t>
            </a:r>
            <a:r>
              <a:rPr lang="ru-RU" dirty="0"/>
              <a:t>группе не более 10-15 детей, и она разбита по подгруппам. Так педагог сможет уделить внимание каждому и ответить на возникающие вопросы.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Работа </a:t>
            </a:r>
            <a:r>
              <a:rPr lang="ru-RU" dirty="0"/>
              <a:t>по обучению проводится педагогом, который получил необходимую квалификацию. В этом состоит основная проблема детских садов – не все кадры имеют желание или возможность изучать современные конструкторы, чтобы потом передавать эти знания юным воспитанникам.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Работа </a:t>
            </a:r>
            <a:r>
              <a:rPr lang="ru-RU" dirty="0"/>
              <a:t>ведется по заранее составленному тематическому плану.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Важно </a:t>
            </a:r>
            <a:r>
              <a:rPr lang="ru-RU" dirty="0"/>
              <a:t>общение педагогов с родителями малышей, это поможет организовать совместную работу над развитием технических и творческих способностей дошкольников.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OLGA\Desktop\1619407146_7-phonoteka_org-p-fon-dlya-prezentatsii-po-robototekhnike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1142984"/>
            <a:ext cx="61436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Спасибо </a:t>
            </a:r>
          </a:p>
          <a:p>
            <a:pPr algn="ctr"/>
            <a:r>
              <a:rPr lang="ru-RU" sz="4800" dirty="0" smtClean="0"/>
              <a:t>за внимание!</a:t>
            </a:r>
            <a:endParaRPr lang="ru-RU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550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OLGA</cp:lastModifiedBy>
  <cp:revision>8</cp:revision>
  <dcterms:created xsi:type="dcterms:W3CDTF">2021-11-18T02:17:27Z</dcterms:created>
  <dcterms:modified xsi:type="dcterms:W3CDTF">2021-12-03T07:22:19Z</dcterms:modified>
</cp:coreProperties>
</file>