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6ADF-F710-4459-BE21-C013B88AB49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8D6B-B58E-4340-9C33-2BB8051BA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первой младшей группе «Непоседы»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Каржанова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Уголок физического развития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Физкультурные пособия помогают детям добиться более чёткого представления о движении, которое складывается на основе ощущений и восприятий. Самостоятельная двигательная активность детей определяется наличием конкретных знаний о разных способах выполнения упражнений с использованием физкультурного оборудования. Важно, чтобы в процессе обучения детей движениям пособия способствовали  их освоению. </a:t>
            </a:r>
          </a:p>
          <a:p>
            <a:endParaRPr lang="ru-RU" dirty="0"/>
          </a:p>
        </p:txBody>
      </p:sp>
      <p:pic>
        <p:nvPicPr>
          <p:cNvPr id="5" name="Содержимое 4" descr="IMG_20210309_09563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1722"/>
            <a:ext cx="5111750" cy="38357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Театральный уголок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Театрализованная деятельность повышает коммуникативные навыки малышей, развивает монологическую и диалогическую речь.</a:t>
            </a:r>
          </a:p>
          <a:p>
            <a:endParaRPr lang="ru-RU" dirty="0"/>
          </a:p>
        </p:txBody>
      </p:sp>
      <p:pic>
        <p:nvPicPr>
          <p:cNvPr id="5" name="Содержимое 4" descr="IMG_20210309_1453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83925" y="806435"/>
            <a:ext cx="4390859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Центр ИЗО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Организованный уголок ИЗО  помогает развивать творческие способности детей, прививать художественный вкус и учит ребят самостоятельно искать способы изобразить свои фантазии.</a:t>
            </a:r>
          </a:p>
          <a:p>
            <a:endParaRPr lang="ru-RU" dirty="0"/>
          </a:p>
        </p:txBody>
      </p:sp>
      <p:pic>
        <p:nvPicPr>
          <p:cNvPr id="5" name="Содержимое 4" descr="IMG_20210310_15285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76768" y="699278"/>
            <a:ext cx="4390859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Центры для сюжетно-ролевых игр «Семья», «Гараж», «Ферма»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– ведущий вид деятельности дошкольника. В сюжетно- ролевых играх отражаются представления детей об окружающем мире, взаимоотношениях и профессиональных обязанностях людей.</a:t>
            </a:r>
            <a:endParaRPr lang="ru-RU" sz="2000" dirty="0"/>
          </a:p>
        </p:txBody>
      </p:sp>
      <p:pic>
        <p:nvPicPr>
          <p:cNvPr id="5" name="Содержимое 4" descr="IMG_20210309_14362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8874" y="500042"/>
            <a:ext cx="2446266" cy="1857388"/>
          </a:xfrm>
          <a:prstGeom prst="rect">
            <a:avLst/>
          </a:prstGeom>
        </p:spPr>
      </p:pic>
      <p:pic>
        <p:nvPicPr>
          <p:cNvPr id="6" name="Рисунок 5" descr="IMG_20210309_14301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36" y="2500306"/>
            <a:ext cx="2571767" cy="1928826"/>
          </a:xfrm>
          <a:prstGeom prst="rect">
            <a:avLst/>
          </a:prstGeom>
        </p:spPr>
      </p:pic>
      <p:pic>
        <p:nvPicPr>
          <p:cNvPr id="7" name="Рисунок 6" descr="IMG_20210309_11082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9124" y="4643446"/>
            <a:ext cx="207170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Среда группы содержательно-насыщена в соответствии с возрастом и обеспечивает: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игровую, познавательную, исследовательскую и творческую активность  детей.</a:t>
            </a:r>
            <a:endParaRPr lang="ru-RU" sz="1600" dirty="0"/>
          </a:p>
        </p:txBody>
      </p:sp>
      <p:pic>
        <p:nvPicPr>
          <p:cNvPr id="6" name="Содержимое 5" descr="IMG_20201005_1618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43305" y="500042"/>
            <a:ext cx="1857388" cy="2000265"/>
          </a:xfrm>
          <a:prstGeom prst="rect">
            <a:avLst/>
          </a:prstGeom>
        </p:spPr>
      </p:pic>
      <p:pic>
        <p:nvPicPr>
          <p:cNvPr id="7" name="Рисунок 6" descr="IMG_20201001_1057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8" y="1500175"/>
            <a:ext cx="3071834" cy="2000263"/>
          </a:xfrm>
          <a:prstGeom prst="rect">
            <a:avLst/>
          </a:prstGeom>
        </p:spPr>
      </p:pic>
      <p:pic>
        <p:nvPicPr>
          <p:cNvPr id="8" name="Рисунок 7" descr="IMG_20201208_165859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26540" y="2959950"/>
            <a:ext cx="2633795" cy="2000264"/>
          </a:xfrm>
          <a:prstGeom prst="rect">
            <a:avLst/>
          </a:prstGeom>
        </p:spPr>
      </p:pic>
      <p:pic>
        <p:nvPicPr>
          <p:cNvPr id="9" name="Рисунок 8" descr="IMG_20201106_155618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22164" y="3821909"/>
            <a:ext cx="2786084" cy="24288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Среда группы трансформируема: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 (возможность детей изменять среду в соответствии с собственным замыслом).</a:t>
            </a:r>
            <a:endParaRPr lang="ru-RU" sz="1800" dirty="0"/>
          </a:p>
        </p:txBody>
      </p:sp>
      <p:pic>
        <p:nvPicPr>
          <p:cNvPr id="4" name="Содержимое 3" descr="IMG_20200930_1640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Среда группы вариативна: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Symbol"/>
              <a:buChar char=""/>
            </a:pP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предполагает наличие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различных пространств (для игры, конструирования и пр.), а также разнообразных материалов, игр, игрушек и оборудования, обеспечивающих свободный выбор детей;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  <a:endParaRPr lang="ru-RU" sz="18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Содержимое 4" descr="IMG_20210309_1459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571480"/>
            <a:ext cx="3854470" cy="2074862"/>
          </a:xfrm>
          <a:prstGeom prst="rect">
            <a:avLst/>
          </a:prstGeom>
        </p:spPr>
      </p:pic>
      <p:pic>
        <p:nvPicPr>
          <p:cNvPr id="6" name="Рисунок 5" descr="IMG_20210309_145426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72064" y="2643183"/>
            <a:ext cx="2143139" cy="34290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 максимальную реализацию образовательного потенциала пространства и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Центры детской 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Центры активности должны быть организованы в соответствии с направлениями развития и удовлетворять потребность детей  во всех видах деятельности, согласно возрасту.</a:t>
            </a:r>
            <a:endParaRPr lang="ru-RU" sz="28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Принципы организации развивающей предметно-пространственной среды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Развивающая предметно-пространственная среда должна быть: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содержательно-насыщенной,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трансформируемой,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полифункциональной,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вариативной,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доступной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безопасной.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Центр развивающих игр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Центр развивающих игр направлен на развитие речи, сенсорного восприятия, развития мелкой моторики, воображения. Дидактический стол является частью развивающих игр. Наполняемость дидактического стола периодически меняется.</a:t>
            </a:r>
            <a:endParaRPr lang="ru-RU" sz="2400" dirty="0"/>
          </a:p>
        </p:txBody>
      </p:sp>
      <p:pic>
        <p:nvPicPr>
          <p:cNvPr id="5" name="Содержимое 4" descr="IMG_20210310_1432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00496" y="357166"/>
            <a:ext cx="2286016" cy="2428892"/>
          </a:xfrm>
          <a:prstGeom prst="rect">
            <a:avLst/>
          </a:prstGeom>
        </p:spPr>
      </p:pic>
      <p:pic>
        <p:nvPicPr>
          <p:cNvPr id="1026" name="Picture 2" descr="IMG_20210309_143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643182"/>
            <a:ext cx="26687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0210309_14375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6182" y="4286256"/>
            <a:ext cx="2786082" cy="2286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Музыкальный уголок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Здесь есть музыкальные инструменты, которые развивают фонематический слух и чувство ритма у малышей.</a:t>
            </a:r>
          </a:p>
          <a:p>
            <a:endParaRPr lang="ru-RU" dirty="0"/>
          </a:p>
        </p:txBody>
      </p:sp>
      <p:pic>
        <p:nvPicPr>
          <p:cNvPr id="5" name="Содержимое 4" descr="IMG_20210310_16162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16877"/>
            <a:ext cx="5111750" cy="2965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Книжный уголок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В книжном уголке группы много яркой, красочной и интересной детской литературы. Художественные и фольклорные произведения являются источником коммуникативных навыков и речевого развития малышей.</a:t>
            </a:r>
          </a:p>
          <a:p>
            <a:endParaRPr lang="ru-RU" dirty="0"/>
          </a:p>
        </p:txBody>
      </p:sp>
      <p:pic>
        <p:nvPicPr>
          <p:cNvPr id="5" name="Содержимое 4" descr="IMG_20210309_14552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33658" y="1447584"/>
            <a:ext cx="4286280" cy="3534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Центр опытов и экспериментов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Организация опытно-экспериментальной деятельности  вызывает у детей положительные эмоции и желание действовать. В процессе опытно-экспериментальной деятельности учитываются возрастные особенности детей.</a:t>
            </a:r>
          </a:p>
          <a:p>
            <a:endParaRPr lang="ru-RU" dirty="0"/>
          </a:p>
        </p:txBody>
      </p:sp>
      <p:pic>
        <p:nvPicPr>
          <p:cNvPr id="5" name="Содержимое 4" descr="IMG_20210309_143214~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3410" y="273050"/>
            <a:ext cx="4755030" cy="5853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Уголок конструирования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Конструирование – один из наиболее важных видов детской деятельности, который способствует развитию творческих способностей, мышления, памяти и моторики.</a:t>
            </a:r>
          </a:p>
          <a:p>
            <a:endParaRPr lang="ru-RU" dirty="0"/>
          </a:p>
        </p:txBody>
      </p:sp>
      <p:pic>
        <p:nvPicPr>
          <p:cNvPr id="5" name="Содержимое 4" descr="IMG_20210309_14292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81089"/>
            <a:ext cx="5111750" cy="3237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398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Развивающая предметно-пространственная среда в первой младшей группе «Непоседы»</vt:lpstr>
      <vt:lpstr>Развивающая предметно-пространственная среда</vt:lpstr>
      <vt:lpstr>Центры детской активности</vt:lpstr>
      <vt:lpstr>Принципы организации развивающей предметно-пространственной среды</vt:lpstr>
      <vt:lpstr>Центр развивающих игр </vt:lpstr>
      <vt:lpstr>Музыкальный уголок </vt:lpstr>
      <vt:lpstr>Книжный уголок </vt:lpstr>
      <vt:lpstr>Центр опытов и экспериментов </vt:lpstr>
      <vt:lpstr>Уголок конструирования</vt:lpstr>
      <vt:lpstr>Уголок физического развития </vt:lpstr>
      <vt:lpstr>Театральный уголок </vt:lpstr>
      <vt:lpstr>Центр ИЗО </vt:lpstr>
      <vt:lpstr>Центры для сюжетно-ролевых игр «Семья», «Гараж», «Ферма» </vt:lpstr>
      <vt:lpstr>   </vt:lpstr>
      <vt:lpstr>Среда группы трансформируема: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 (возможность детей изменять среду в соответствии с собственным замыслом).</vt:lpstr>
      <vt:lpstr>Среда группы вариативна: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в первой младшей группе «Непоседы»</dc:title>
  <dc:creator>OLGA</dc:creator>
  <cp:lastModifiedBy>OLGA</cp:lastModifiedBy>
  <cp:revision>17</cp:revision>
  <dcterms:created xsi:type="dcterms:W3CDTF">2021-03-16T14:57:25Z</dcterms:created>
  <dcterms:modified xsi:type="dcterms:W3CDTF">2021-03-17T05:15:26Z</dcterms:modified>
</cp:coreProperties>
</file>