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Кружок по </a:t>
            </a:r>
            <a:r>
              <a:rPr lang="ru-RU" dirty="0" err="1" smtClean="0"/>
              <a:t>тестопластике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42411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«Умелые ручки»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Воспитатель: </a:t>
            </a:r>
            <a:r>
              <a:rPr lang="ru-RU" sz="2800" dirty="0" err="1" smtClean="0">
                <a:solidFill>
                  <a:schemeClr val="tx1"/>
                </a:solidFill>
              </a:rPr>
              <a:t>Каржанова</a:t>
            </a:r>
            <a:r>
              <a:rPr lang="ru-RU" sz="2800" dirty="0" smtClean="0">
                <a:solidFill>
                  <a:schemeClr val="tx1"/>
                </a:solidFill>
              </a:rPr>
              <a:t> Н.В.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211215_161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43108" y="1000108"/>
            <a:ext cx="2357454" cy="2357454"/>
          </a:xfrm>
          <a:prstGeom prst="rect">
            <a:avLst/>
          </a:prstGeom>
        </p:spPr>
      </p:pic>
      <p:pic>
        <p:nvPicPr>
          <p:cNvPr id="4" name="Рисунок 3" descr="IMG_20211208_161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500306"/>
            <a:ext cx="3286148" cy="307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1000108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работой дети подготовительной </a:t>
            </a:r>
          </a:p>
          <a:p>
            <a:r>
              <a:rPr lang="ru-RU" dirty="0" smtClean="0"/>
              <a:t>г</a:t>
            </a:r>
            <a:r>
              <a:rPr lang="ru-RU" dirty="0" smtClean="0"/>
              <a:t>руппы.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211215_16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785794"/>
            <a:ext cx="3071834" cy="2500330"/>
          </a:xfrm>
          <a:prstGeom prst="rect">
            <a:avLst/>
          </a:prstGeom>
        </p:spPr>
      </p:pic>
      <p:pic>
        <p:nvPicPr>
          <p:cNvPr id="4" name="Рисунок 3" descr="IMG_20220118_155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000372"/>
            <a:ext cx="3643338" cy="257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1428736"/>
            <a:ext cx="2233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Наши работы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220121_155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85918" y="785794"/>
            <a:ext cx="3000396" cy="2571768"/>
          </a:xfrm>
          <a:prstGeom prst="rect">
            <a:avLst/>
          </a:prstGeom>
        </p:spPr>
      </p:pic>
      <p:pic>
        <p:nvPicPr>
          <p:cNvPr id="4" name="Рисунок 3" descr="IMG_20220322_133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428868"/>
            <a:ext cx="335758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220216_150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142984"/>
            <a:ext cx="3286148" cy="2571768"/>
          </a:xfrm>
          <a:prstGeom prst="rect">
            <a:avLst/>
          </a:prstGeom>
        </p:spPr>
      </p:pic>
      <p:pic>
        <p:nvPicPr>
          <p:cNvPr id="4" name="Рисунок 3" descr="IMG_20220209_133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22033" y="2536025"/>
            <a:ext cx="2714644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211117_160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642918"/>
            <a:ext cx="3286148" cy="2643206"/>
          </a:xfrm>
          <a:prstGeom prst="rect">
            <a:avLst/>
          </a:prstGeom>
        </p:spPr>
      </p:pic>
      <p:pic>
        <p:nvPicPr>
          <p:cNvPr id="4" name="Рисунок 3" descr="IMG_20220305_121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714620"/>
            <a:ext cx="385765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220322_164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214422"/>
            <a:ext cx="5786478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143116"/>
            <a:ext cx="6059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3042" y="0"/>
            <a:ext cx="64294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Кружок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Умелые ручки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тестопластике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 свою работу с октября месяца 2021 г.  Кружок посещают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человек из старшей группы и 6 человек из подготовительной группы.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285860"/>
            <a:ext cx="45005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Тестопластика</a:t>
            </a:r>
            <a:r>
              <a:rPr lang="ru-RU" sz="2800" b="1" i="1" dirty="0" smtClean="0"/>
              <a:t> – </a:t>
            </a:r>
            <a:r>
              <a:rPr lang="ru-RU" sz="2800" dirty="0" smtClean="0"/>
              <a:t>один из народных промыслов. Поделки из теста очень древняя традиция, а в современном мире высоко ценится всё, что сделано своими руками.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71670" y="1785926"/>
            <a:ext cx="52864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современному ребёнку лепка? Лепка является одним из самых осязаемых видов художественного творчества, в котором из пластичных материалов создаются объёмные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образы и целые композиции. Техника лепки богата и разнообразна, но при этом доступна любому человеку.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85918" y="1071546"/>
            <a:ext cx="592935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развитие творческих способностей у детей  дошкольного возраста посредством художественного труда.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14480" y="1714488"/>
            <a:ext cx="5643602" cy="30162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Обучающие: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Способствовать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формированию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интереса у детей к творческому труду;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Научить правильным способам выполнения приемов лепки.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Развивать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самостоятельность, аккуратность;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Развивать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мелкую моторику рук.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Воспитывать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усидчивость, упорство, стремление доводить начатое дело до конца;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Приучать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аккуратности в работе, сформировывать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стремление поддерживать порядок на рабочем месте.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C:\Users\OLGA\Desktop\1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7" y="1214422"/>
            <a:ext cx="514353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IMG_20220316_160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78893" y="1250141"/>
            <a:ext cx="4500594" cy="4429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92867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Пальчиковые игры на занятиях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0211005_160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142984"/>
            <a:ext cx="5643602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6182" y="642918"/>
            <a:ext cx="210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Замешивание теста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LG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G_20211117_161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14480" y="1214422"/>
            <a:ext cx="2643206" cy="2214578"/>
          </a:xfrm>
          <a:prstGeom prst="rect">
            <a:avLst/>
          </a:prstGeom>
        </p:spPr>
      </p:pic>
      <p:pic>
        <p:nvPicPr>
          <p:cNvPr id="6" name="Рисунок 5" descr="IMG_20211019_161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571744"/>
            <a:ext cx="3357586" cy="300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0" y="1357298"/>
            <a:ext cx="34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 работой дети старшей группы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199</Words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Кружок по тестопластике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по тестопластике</dc:title>
  <dc:creator>OLGA</dc:creator>
  <cp:lastModifiedBy>OLGA</cp:lastModifiedBy>
  <cp:revision>32</cp:revision>
  <dcterms:created xsi:type="dcterms:W3CDTF">2022-03-18T07:06:47Z</dcterms:created>
  <dcterms:modified xsi:type="dcterms:W3CDTF">2022-04-01T07:33:26Z</dcterms:modified>
</cp:coreProperties>
</file>