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5" r:id="rId8"/>
    <p:sldId id="260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121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A5A51C-F9B2-48EF-B125-6CFAB4798F05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A41986-A3DC-4FBE-B6F1-FEE800A3C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РППС по ПДД </a:t>
            </a:r>
            <a:br>
              <a:rPr lang="ru-RU" dirty="0" smtClean="0"/>
            </a:br>
            <a:r>
              <a:rPr lang="ru-RU" sz="2800" dirty="0" smtClean="0"/>
              <a:t>2мл.группа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Каржанова</a:t>
            </a:r>
            <a:r>
              <a:rPr lang="ru-RU" dirty="0" smtClean="0"/>
              <a:t> Н.В.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LGA\Desktop\IMG_20220208_155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85818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LGA\Desktop\IMG_20220208_155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Папка – передвижка по ПДД</a:t>
            </a:r>
            <a:endParaRPr lang="ru-RU" dirty="0"/>
          </a:p>
        </p:txBody>
      </p:sp>
      <p:pic>
        <p:nvPicPr>
          <p:cNvPr id="3074" name="Picture 2" descr="C:\Users\OLGA\Desktop\IMG_20220209_11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64386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 </a:t>
            </a:r>
            <a:r>
              <a:rPr lang="ru-RU" smtClean="0"/>
              <a:t>для родителей</a:t>
            </a:r>
            <a:endParaRPr lang="ru-RU"/>
          </a:p>
        </p:txBody>
      </p:sp>
      <p:pic>
        <p:nvPicPr>
          <p:cNvPr id="4098" name="Picture 2" descr="C:\Users\OLGA\Desktop\IMG_20220209_110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64386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работы по  формированию безопасного поведения на дороге детей младшего дошкольного возраста предполагает достичь следующих результатов: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обучить детей безопасному поведению;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привить психологическую устойчивость к опасным ситуациям;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08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дисциплинированность,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осторожность, наблюдательность – личностные качества, которые помогут им адаптироваться к дорожной среде.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Лепбук</a:t>
            </a:r>
            <a:r>
              <a:rPr lang="ru-RU" dirty="0" smtClean="0"/>
              <a:t> «Правила Дорожного движения»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LGA\Desktop\IMG_20220208_165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643338" cy="4572032"/>
          </a:xfrm>
          <a:prstGeom prst="rect">
            <a:avLst/>
          </a:prstGeom>
          <a:noFill/>
        </p:spPr>
      </p:pic>
      <p:pic>
        <p:nvPicPr>
          <p:cNvPr id="2051" name="Picture 3" descr="C:\Users\OLGA\Desktop\IMG_20220208_164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4810" y="2143116"/>
            <a:ext cx="457203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GA\Desktop\IMG_20220208_165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57242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GA\Desktop\IMG_20220208_165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786742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LGA\Desktop\IMG_20220208_165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50200" y="-35741"/>
            <a:ext cx="5715039" cy="7072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IMG_20220208_164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4071966" cy="5143536"/>
          </a:xfrm>
          <a:prstGeom prst="rect">
            <a:avLst/>
          </a:prstGeom>
          <a:noFill/>
        </p:spPr>
      </p:pic>
      <p:pic>
        <p:nvPicPr>
          <p:cNvPr id="2" name="Picture 2" descr="C:\Users\OLGA\Desktop\IMG_20220208_164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6248" y="1714488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Маркер « Дорога»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OLGA\Desktop\IMG_20220208_151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786214" cy="4429156"/>
          </a:xfrm>
          <a:prstGeom prst="rect">
            <a:avLst/>
          </a:prstGeom>
          <a:noFill/>
        </p:spPr>
      </p:pic>
      <p:pic>
        <p:nvPicPr>
          <p:cNvPr id="7171" name="Picture 3" descr="C:\Users\OLGA\Desktop\IMG_20220208_151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85765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LGA\Desktop\IMG_20220208_155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71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РППС по ПДД  2мл.группа</vt:lpstr>
      <vt:lpstr>Слайд 2</vt:lpstr>
      <vt:lpstr>Лепбук «Правила Дорожного движения»</vt:lpstr>
      <vt:lpstr>Слайд 4</vt:lpstr>
      <vt:lpstr>Слайд 5</vt:lpstr>
      <vt:lpstr>Слайд 6</vt:lpstr>
      <vt:lpstr>Слайд 7</vt:lpstr>
      <vt:lpstr>Маркер « Дорога»</vt:lpstr>
      <vt:lpstr>Слайд 9</vt:lpstr>
      <vt:lpstr>Слайд 10</vt:lpstr>
      <vt:lpstr>Слайд 11</vt:lpstr>
      <vt:lpstr>Папка – передвижка по ПДД</vt:lpstr>
      <vt:lpstr>Памятка для родителей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РППС по ПДД  2мл.группа</dc:title>
  <dc:creator>OLGA</dc:creator>
  <cp:lastModifiedBy>OLGA</cp:lastModifiedBy>
  <cp:revision>20</cp:revision>
  <dcterms:created xsi:type="dcterms:W3CDTF">2022-02-08T10:27:28Z</dcterms:created>
  <dcterms:modified xsi:type="dcterms:W3CDTF">2022-04-01T07:12:59Z</dcterms:modified>
</cp:coreProperties>
</file>