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72" r:id="rId2"/>
    <p:sldId id="273" r:id="rId3"/>
    <p:sldId id="260" r:id="rId4"/>
    <p:sldId id="261" r:id="rId5"/>
    <p:sldId id="262" r:id="rId6"/>
    <p:sldId id="263" r:id="rId7"/>
    <p:sldId id="264" r:id="rId8"/>
    <p:sldId id="271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696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6CF8-34BD-44FB-8E50-33EEC3CFB03D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C879-295C-4F8E-9929-114B6A8B6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6CF8-34BD-44FB-8E50-33EEC3CFB03D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C879-295C-4F8E-9929-114B6A8B6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6CF8-34BD-44FB-8E50-33EEC3CFB03D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C879-295C-4F8E-9929-114B6A8B6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6CF8-34BD-44FB-8E50-33EEC3CFB03D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C879-295C-4F8E-9929-114B6A8B6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6CF8-34BD-44FB-8E50-33EEC3CFB03D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C879-295C-4F8E-9929-114B6A8B6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6CF8-34BD-44FB-8E50-33EEC3CFB03D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C879-295C-4F8E-9929-114B6A8B6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6CF8-34BD-44FB-8E50-33EEC3CFB03D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C879-295C-4F8E-9929-114B6A8B6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6CF8-34BD-44FB-8E50-33EEC3CFB03D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C879-295C-4F8E-9929-114B6A8B6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6CF8-34BD-44FB-8E50-33EEC3CFB03D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C879-295C-4F8E-9929-114B6A8B6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6CF8-34BD-44FB-8E50-33EEC3CFB03D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C879-295C-4F8E-9929-114B6A8B6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6CF8-34BD-44FB-8E50-33EEC3CFB03D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C879-295C-4F8E-9929-114B6A8B6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76CF8-34BD-44FB-8E50-33EEC3CFB03D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AC879-295C-4F8E-9929-114B6A8B6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59819594bfbd415da2304d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15472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0"/>
            <a:ext cx="8143932" cy="12557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algn="ctr"/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fontAlgn="base" hangingPunct="0"/>
            <a:endParaRPr lang="ru-RU" sz="2800" b="1" cap="all" dirty="0" smtClean="0">
              <a:cs typeface="Arial" pitchFamily="34" charset="0"/>
            </a:endParaRPr>
          </a:p>
          <a:p>
            <a:pPr algn="ctr" fontAlgn="base" hangingPunct="0"/>
            <a:r>
              <a:rPr lang="ru-RU" sz="2800" b="1" cap="all" dirty="0" smtClean="0">
                <a:cs typeface="Arial" pitchFamily="34" charset="0"/>
              </a:rPr>
              <a:t>ПЛАНИРОВАНИЕ И РЕАЛИЗАЦИЯ ОБРАЗОВАТЕЛЬНОЙ ДЕЯТЕЛЬНОСТИ ЭКОЛОГИЧЕСКОЙ НАПРАВЛЕННОСТИ В </a:t>
            </a:r>
            <a:r>
              <a:rPr lang="ru-RU" sz="2800" b="1" cap="all" dirty="0" smtClean="0">
                <a:cs typeface="Arial" pitchFamily="34" charset="0"/>
              </a:rPr>
              <a:t>подготовительной к школе</a:t>
            </a:r>
            <a:r>
              <a:rPr lang="ru-RU" sz="2800" b="1" cap="all" dirty="0" smtClean="0">
                <a:cs typeface="Arial" pitchFamily="34" charset="0"/>
              </a:rPr>
              <a:t> </a:t>
            </a:r>
            <a:r>
              <a:rPr lang="ru-RU" sz="2800" b="1" cap="all" dirty="0" smtClean="0">
                <a:cs typeface="Arial" pitchFamily="34" charset="0"/>
              </a:rPr>
              <a:t>ГРУППЕ</a:t>
            </a:r>
          </a:p>
          <a:p>
            <a:pPr algn="r" fontAlgn="base" hangingPunct="0"/>
            <a:endParaRPr lang="ru-RU" sz="2400" dirty="0" smtClean="0"/>
          </a:p>
          <a:p>
            <a:pPr algn="r" fontAlgn="base" hangingPunct="0"/>
            <a:r>
              <a:rPr lang="ru-RU" sz="2400" dirty="0" smtClean="0"/>
              <a:t>Воспитатель: </a:t>
            </a:r>
            <a:r>
              <a:rPr lang="ru-RU" sz="2400" dirty="0" err="1" smtClean="0">
                <a:cs typeface="Arial" pitchFamily="34" charset="0"/>
              </a:rPr>
              <a:t>Каржанова</a:t>
            </a:r>
            <a:r>
              <a:rPr lang="ru-RU" sz="2400" dirty="0" smtClean="0">
                <a:cs typeface="Arial" pitchFamily="34" charset="0"/>
              </a:rPr>
              <a:t> Н. В</a:t>
            </a:r>
            <a:r>
              <a:rPr lang="ru-RU" sz="2400" dirty="0" smtClean="0">
                <a:cs typeface="Arial" pitchFamily="34" charset="0"/>
              </a:rPr>
              <a:t>.</a:t>
            </a:r>
          </a:p>
          <a:p>
            <a:pPr algn="r" fontAlgn="base" hangingPunct="0"/>
            <a:endParaRPr lang="ru-RU" sz="2400" dirty="0" smtClean="0">
              <a:cs typeface="Arial" pitchFamily="34" charset="0"/>
            </a:endParaRPr>
          </a:p>
          <a:p>
            <a:pPr fontAlgn="base" hangingPunct="0"/>
            <a:endParaRPr lang="ru-RU" sz="2400" dirty="0" smtClean="0">
              <a:cs typeface="Arial" pitchFamily="34" charset="0"/>
            </a:endParaRPr>
          </a:p>
          <a:p>
            <a:pPr algn="r" fontAlgn="base" hangingPunct="0"/>
            <a:endParaRPr lang="ru-RU" sz="2400" dirty="0" smtClean="0">
              <a:cs typeface="Arial" pitchFamily="34" charset="0"/>
            </a:endParaRPr>
          </a:p>
          <a:p>
            <a:pPr algn="r" fontAlgn="base" hangingPunct="0"/>
            <a:endParaRPr lang="ru-RU" sz="2400" dirty="0" smtClean="0">
              <a:cs typeface="Arial" pitchFamily="34" charset="0"/>
            </a:endParaRPr>
          </a:p>
          <a:p>
            <a:pPr algn="ctr" fontAlgn="base" hangingPunct="0"/>
            <a:endParaRPr lang="ru-RU" sz="2400" dirty="0" smtClean="0">
              <a:cs typeface="Arial" pitchFamily="34" charset="0"/>
            </a:endParaRPr>
          </a:p>
          <a:p>
            <a:pPr algn="ctr" fontAlgn="base" hangingPunct="0"/>
            <a:endParaRPr lang="ru-RU" sz="2400" dirty="0" smtClean="0">
              <a:cs typeface="Arial" pitchFamily="34" charset="0"/>
            </a:endParaRPr>
          </a:p>
          <a:p>
            <a:pPr algn="ctr" fontAlgn="base" hangingPunct="0"/>
            <a:endParaRPr lang="ru-RU" sz="2400" dirty="0" smtClean="0">
              <a:cs typeface="Arial" pitchFamily="34" charset="0"/>
            </a:endParaRPr>
          </a:p>
          <a:p>
            <a:pPr algn="ctr" fontAlgn="base" hangingPunct="0"/>
            <a:endParaRPr lang="ru-RU" sz="2400" dirty="0" smtClean="0">
              <a:cs typeface="Arial" pitchFamily="34" charset="0"/>
            </a:endParaRPr>
          </a:p>
          <a:p>
            <a:pPr algn="ctr" fontAlgn="base" hangingPunct="0"/>
            <a:endParaRPr lang="ru-RU" sz="2400" dirty="0" smtClean="0">
              <a:cs typeface="Arial" pitchFamily="34" charset="0"/>
            </a:endParaRPr>
          </a:p>
          <a:p>
            <a:pPr algn="ctr" fontAlgn="base" hangingPunct="0"/>
            <a:endParaRPr lang="ru-RU" sz="2400" dirty="0" smtClean="0">
              <a:cs typeface="Arial" pitchFamily="34" charset="0"/>
            </a:endParaRPr>
          </a:p>
          <a:p>
            <a:pPr algn="ctr" fontAlgn="base" hangingPunct="0"/>
            <a:endParaRPr lang="ru-RU" sz="2400" dirty="0" smtClean="0">
              <a:cs typeface="Arial" pitchFamily="34" charset="0"/>
            </a:endParaRPr>
          </a:p>
          <a:p>
            <a:pPr algn="ctr"/>
            <a:endParaRPr lang="ru-RU" sz="2800" b="1" cap="all" dirty="0" smtClean="0"/>
          </a:p>
          <a:p>
            <a:pPr algn="r"/>
            <a:r>
              <a:rPr lang="ru-RU" sz="2800" cap="all" dirty="0" smtClean="0"/>
              <a:t>	</a:t>
            </a:r>
          </a:p>
          <a:p>
            <a:pPr algn="ctr"/>
            <a:endParaRPr lang="ru-RU" sz="2800" b="1" cap="all" dirty="0" smtClean="0"/>
          </a:p>
          <a:p>
            <a:pPr algn="ctr"/>
            <a:endParaRPr lang="ru-RU" sz="2800" b="1" cap="all" dirty="0" smtClean="0"/>
          </a:p>
          <a:p>
            <a:pPr algn="ctr"/>
            <a:endParaRPr lang="ru-RU" sz="2800" b="1" cap="all" dirty="0" smtClean="0"/>
          </a:p>
          <a:p>
            <a:pPr algn="ctr"/>
            <a:endParaRPr lang="ru-RU" sz="2000" cap="all" dirty="0" smtClean="0"/>
          </a:p>
          <a:p>
            <a:pPr algn="ctr"/>
            <a:endParaRPr lang="ru-RU" sz="2000" cap="all" dirty="0" smtClean="0"/>
          </a:p>
          <a:p>
            <a:pPr algn="ctr"/>
            <a:endParaRPr lang="ru-RU" sz="2000" b="1" cap="all" dirty="0" smtClean="0"/>
          </a:p>
          <a:p>
            <a:pPr algn="ctr"/>
            <a:endParaRPr lang="ru-RU" sz="2000" cap="all" dirty="0" smtClean="0"/>
          </a:p>
          <a:p>
            <a:pPr algn="ctr"/>
            <a:endParaRPr lang="ru-RU" sz="2800" dirty="0" smtClean="0"/>
          </a:p>
          <a:p>
            <a:pPr algn="ctr"/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5763584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ОСП «Миндерлинский детский сад «</a:t>
            </a: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Солнышко»</a:t>
            </a:r>
          </a:p>
          <a:p>
            <a:pPr algn="ctr"/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МКОУ </a:t>
            </a: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«</a:t>
            </a:r>
            <a:r>
              <a:rPr lang="ru-RU" sz="2400" dirty="0" err="1" smtClean="0">
                <a:ea typeface="Times New Roman" pitchFamily="18" charset="0"/>
                <a:cs typeface="Arial" pitchFamily="34" charset="0"/>
              </a:rPr>
              <a:t>Миндерлинская</a:t>
            </a: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 СШ</a:t>
            </a: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Пользователь\Desktop\abstraktnye-fony-dlya-prezentacii-volny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89483" y="642918"/>
            <a:ext cx="38545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/>
              <a:t>Конструирование из бумаги</a:t>
            </a:r>
          </a:p>
          <a:p>
            <a:pPr algn="r"/>
            <a:r>
              <a:rPr lang="ru-RU" sz="3600" b="1" dirty="0" smtClean="0"/>
              <a:t>«Зимующие птицы»</a:t>
            </a:r>
            <a:endParaRPr lang="ru-RU" sz="3600" b="1" dirty="0"/>
          </a:p>
        </p:txBody>
      </p:sp>
      <p:pic>
        <p:nvPicPr>
          <p:cNvPr id="2050" name="Picture 2" descr="C:\Users\Пользователь\Desktop\IMG_20190222_1159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000372"/>
            <a:ext cx="3714776" cy="3571900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IMG_00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00042"/>
            <a:ext cx="4429156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Пользователь\Desktop\abstraktnye-fony-dlya-prezentacii-volny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C:\Users\Пользователь\Desktop\IMG_20171229_1038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571480"/>
            <a:ext cx="3929089" cy="31432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00562" y="1000108"/>
            <a:ext cx="4618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Лепка «Снегирь»</a:t>
            </a:r>
            <a:endParaRPr lang="ru-RU" sz="4000" b="1" dirty="0"/>
          </a:p>
        </p:txBody>
      </p:sp>
      <p:pic>
        <p:nvPicPr>
          <p:cNvPr id="4098" name="Picture 2" descr="C:\Users\Пользователь\Desktop\IMG_20190222_1155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2857496"/>
            <a:ext cx="5000660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Пользователь\Desktop\abstraktnye-fony-dlya-prezentacii-volny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00166" y="285729"/>
            <a:ext cx="66437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Играли в </a:t>
            </a:r>
            <a:r>
              <a:rPr lang="ru-RU" sz="3200" b="1" dirty="0" err="1" smtClean="0"/>
              <a:t>дедактические</a:t>
            </a:r>
            <a:r>
              <a:rPr lang="ru-RU" sz="3200" b="1" dirty="0" smtClean="0"/>
              <a:t> игры: </a:t>
            </a:r>
          </a:p>
          <a:p>
            <a:pPr algn="ctr"/>
            <a:r>
              <a:rPr lang="ru-RU" sz="3200" b="1" dirty="0" smtClean="0"/>
              <a:t>«Чья тень?», «Найди по контуру»</a:t>
            </a:r>
            <a:endParaRPr lang="ru-RU" sz="3200" b="1" dirty="0"/>
          </a:p>
        </p:txBody>
      </p:sp>
      <p:pic>
        <p:nvPicPr>
          <p:cNvPr id="5122" name="Picture 2" descr="C:\Users\Пользователь\Desktop\IMG_20190226_0911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571612"/>
            <a:ext cx="7000924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C:\Users\Пользователь\Desktop\abstraktnye-fony-dlya-prezentacii-volny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14810" y="357166"/>
            <a:ext cx="46434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 конце недели  было проведено  развлечение</a:t>
            </a:r>
          </a:p>
          <a:p>
            <a:r>
              <a:rPr lang="ru-RU" sz="2800" b="1" dirty="0" smtClean="0"/>
              <a:t>«Покормите птиц зимой!»</a:t>
            </a:r>
            <a:endParaRPr lang="ru-RU" sz="2800" b="1" dirty="0"/>
          </a:p>
        </p:txBody>
      </p:sp>
      <p:pic>
        <p:nvPicPr>
          <p:cNvPr id="2050" name="Picture 2" descr="C:\Users\Пользователь\Desktop\IMG-e56676400aed3154c597e0725882e76d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3500462" cy="3071834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Desktop\IMG-6949c724a0b084946f1cc09ef4eb2cb9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143116"/>
            <a:ext cx="4000528" cy="3286148"/>
          </a:xfrm>
          <a:prstGeom prst="rect">
            <a:avLst/>
          </a:prstGeom>
          <a:noFill/>
        </p:spPr>
      </p:pic>
      <p:pic>
        <p:nvPicPr>
          <p:cNvPr id="6146" name="Picture 2" descr="C:\Users\Пользователь\Desktop\IMG-baaa4a7ff4859ee20c26e58f72346408-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500438"/>
            <a:ext cx="4000528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Пользователь\Desktop\abstraktnye-fony-dlya-prezentacii-volny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214290"/>
            <a:ext cx="8429684" cy="9879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Результаты апробации образовательной деятельности экологической направленности  в подготовительной к школе группе по теме «Покормите птиц зимой»</a:t>
            </a:r>
          </a:p>
          <a:p>
            <a:pPr algn="just"/>
            <a:r>
              <a:rPr lang="ru-RU" sz="2400" dirty="0" smtClean="0"/>
              <a:t>     Реализация запланированных мероприятий позволяет сделать следующие выводы: проведённая работа способствовала успешному формированию экологических представлений  о зимующих птицах. </a:t>
            </a:r>
          </a:p>
          <a:p>
            <a:pPr algn="just"/>
            <a:r>
              <a:rPr lang="ru-RU" sz="2400" dirty="0" smtClean="0"/>
              <a:t>     Разработанное содержание темы недели позволило наиболее полно  выявить представления у детей 6-7 лет о мире птиц, и в последствие организовать воспитательно-образовательную работу, направленную на более углублённое познание  интересных сведений  о  зимующих птицах.  </a:t>
            </a:r>
          </a:p>
          <a:p>
            <a:pPr algn="just"/>
            <a:r>
              <a:rPr lang="ru-RU" sz="2400" dirty="0" smtClean="0"/>
              <a:t>     Вся работа прошла через разные виды детской деятельности, был использован развивающий дифференцированный подход к каждому ребенку.</a:t>
            </a:r>
          </a:p>
          <a:p>
            <a:pPr algn="just"/>
            <a:r>
              <a:rPr lang="ru-RU" sz="2400" dirty="0" smtClean="0"/>
              <a:t>     Таким образом, содержание данный недели было очень значимым для детей подготовительной группы, так как его реализация позволило  расширить их кругозор.</a:t>
            </a:r>
          </a:p>
          <a:p>
            <a:pPr algn="just"/>
            <a:endParaRPr lang="ru-RU" sz="24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Пользователь\Desktop\abstraktnye-fony-dlya-prezentacii-volny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28596" y="642918"/>
            <a:ext cx="842968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6302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Цель: Разработка плана и реализация  образовательной деятельности   экологической направленности  в </a:t>
            </a:r>
            <a:r>
              <a:rPr lang="ru-RU" sz="2400" dirty="0" smtClean="0">
                <a:latin typeface="+mj-lt"/>
                <a:ea typeface="Times New Roman" pitchFamily="18" charset="0"/>
                <a:cs typeface="Arial" pitchFamily="34" charset="0"/>
              </a:rPr>
              <a:t>подготовительной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к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школе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группе.</a:t>
            </a:r>
          </a:p>
          <a:p>
            <a:pPr marL="0" marR="0" lvl="0" indent="4429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6302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Задачи:</a:t>
            </a:r>
          </a:p>
          <a:p>
            <a:pPr marL="0" marR="0" lvl="0" indent="4429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  <a:tab pos="6302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Изучить научную и методическую литературу по данной теме</a:t>
            </a:r>
            <a:r>
              <a:rPr lang="ru-RU" sz="2400" dirty="0" smtClean="0">
                <a:latin typeface="+mj-lt"/>
                <a:ea typeface="Times New Roman" pitchFamily="18" charset="0"/>
                <a:cs typeface="Arial" pitchFamily="34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4429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  <a:tab pos="6302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Разработать и реализовать   план образовательной деятельности  с экологическим   содержанием  в </a:t>
            </a:r>
            <a:r>
              <a:rPr lang="ru-RU" sz="2400" dirty="0" smtClean="0">
                <a:latin typeface="+mj-lt"/>
                <a:ea typeface="Times New Roman" pitchFamily="18" charset="0"/>
                <a:cs typeface="Arial" pitchFamily="34" charset="0"/>
              </a:rPr>
              <a:t>подготовительной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к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школе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группе;</a:t>
            </a:r>
          </a:p>
          <a:p>
            <a:pPr marL="0" marR="0" lvl="0" indent="4429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  <a:tab pos="6302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Подвести итог реализации образовательной деятельности экологической направленности.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abstraktnye-fony-dlya-prezentacii-volny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85852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0"/>
            <a:ext cx="7786742" cy="10741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Методическое обеспечение ОД было разработано и апробировано в работе с детьми подготовительной к школе группе в ОСП «Миндерлинский детский сад «Солнышко» МКОУ «</a:t>
            </a:r>
            <a:r>
              <a:rPr lang="ru-RU" sz="2400" dirty="0" err="1" smtClean="0">
                <a:ea typeface="Times New Roman" pitchFamily="18" charset="0"/>
                <a:cs typeface="Arial" pitchFamily="34" charset="0"/>
              </a:rPr>
              <a:t>Миндерлинская</a:t>
            </a: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 СШ».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При проведении зимой наблюдений на прогулке за птицами дети задали вопрос: «Какие птицы зимуют в нашей местности?»  </a:t>
            </a:r>
            <a:endParaRPr lang="ru-RU" sz="2400" dirty="0" smtClean="0">
              <a:latin typeface="+mj-lt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Так вместе с детьми была выбрана тема недели «Покормите птиц зимой».</a:t>
            </a:r>
            <a:r>
              <a:rPr lang="ru-RU" sz="2400" dirty="0" smtClean="0"/>
              <a:t> 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2400" dirty="0" smtClean="0"/>
              <a:t>Актуальность: Территория Красноярского края имеет большую протяжённость с севера на юг, отсюда разнообразие природного окружения:  растительный, животный мир, в том числе  и мир птиц. Не зря у детей возникают вопросы: «Почему на участок прилетают  разные птицы?», «Почему одни улетают, другие остаются зимовать?», «Почему они разные по окраске?» и т.д. Данная тема недели поможет ребенку ответить на эти  вопросы. </a:t>
            </a:r>
            <a:endParaRPr lang="ru-RU" sz="2400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endParaRPr lang="ru-RU" sz="2400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endParaRPr lang="ru-RU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endParaRPr lang="ru-RU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endParaRPr lang="ru-RU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endParaRPr lang="ru-RU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endParaRPr lang="ru-RU" sz="28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endParaRPr lang="ru-RU" sz="2800" dirty="0" smtClean="0"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endParaRPr lang="ru-RU" sz="2800" dirty="0" smtClean="0"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endParaRPr lang="ru-RU" sz="2800" dirty="0" smtClean="0"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endParaRPr lang="ru-RU" sz="2800" dirty="0" smtClean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Пользователь\Desktop\abstraktnye-fony-dlya-prezentacii-volny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214290"/>
            <a:ext cx="9144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charset="-52"/>
                <a:cs typeface="Arial" pitchFamily="34" charset="0"/>
              </a:rPr>
              <a:t>Цель: Обогащение  и систематизация представлений детей о зимующих птицах Сухобузимского района. Развитие познавательной мотивации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charset="-52"/>
                <a:cs typeface="Arial" pitchFamily="34" charset="0"/>
              </a:rPr>
              <a:t>интереса к окружающей природе.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000" b="0" i="0" u="none" strike="noStrike" cap="none" normalizeH="0" baseline="0" dirty="0" smtClean="0" bmk="_Toc446537616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charset="-52"/>
                <a:cs typeface="Arial" pitchFamily="34" charset="0"/>
              </a:rPr>
              <a:t>Задачи: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charset="-52"/>
                <a:cs typeface="Arial" pitchFamily="34" charset="0"/>
              </a:rPr>
              <a:t>Обучающие: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charset="-52"/>
                <a:cs typeface="Arial" pitchFamily="34" charset="0"/>
              </a:rPr>
              <a:t>- Закрепить ранее полученные представления детей о зимующих птицах, их образе жизни, повадках, приспособлении к суровым условиям зимы;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charset="-52"/>
                <a:cs typeface="Arial" pitchFamily="34" charset="0"/>
              </a:rPr>
              <a:t>- Систематизировать у детей представления об особенностях природы Сухобузимского района, об особенностях флоры и  фауны.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charset="-52"/>
                <a:cs typeface="Arial" pitchFamily="34" charset="0"/>
              </a:rPr>
              <a:t>Развивающие: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charset="-52"/>
                <a:cs typeface="Arial" pitchFamily="34" charset="0"/>
              </a:rPr>
              <a:t>- Развивать познавательную активность, любознательность;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charset="-52"/>
                <a:cs typeface="Arial" pitchFamily="34" charset="0"/>
              </a:rPr>
              <a:t>- Развивать самостоятельность и умения устанавливать причинно-следственные связи.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charset="-52"/>
                <a:cs typeface="Arial" pitchFamily="34" charset="0"/>
              </a:rPr>
              <a:t>Воспитательные: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charset="-52"/>
                <a:cs typeface="Arial" pitchFamily="34" charset="0"/>
              </a:rPr>
              <a:t>- Воспитывать заботливое отношение к птицам, желание помогать птицам в трудных зимних условиях;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Планируемые результаты: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Дети знают зимующих птиц, их повадки, у детей появилось желание помогать птицам, бережно к ним относиться.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458" name="Picture 2" descr="C:\Users\Пользователь\Desktop\abstraktnye-fony-dlya-prezentacii-volny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00232" y="785794"/>
            <a:ext cx="4818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Перспективное планирование</a:t>
            </a:r>
            <a:endParaRPr lang="ru-RU" sz="28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1571612"/>
          <a:ext cx="91440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51371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Календарные сроки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Тема недели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Содержание образовательной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</a:t>
                      </a:r>
                      <a:r>
                        <a:rPr lang="ru-RU" baseline="0" dirty="0" smtClean="0"/>
                        <a:t> проведения мероприятий</a:t>
                      </a:r>
                      <a:r>
                        <a:rPr lang="en-US" baseline="0" dirty="0" smtClean="0"/>
                        <a:t>/</a:t>
                      </a:r>
                      <a:r>
                        <a:rPr lang="ru-RU" baseline="0" dirty="0" smtClean="0"/>
                        <a:t>итоговое мероприятие</a:t>
                      </a:r>
                      <a:endParaRPr lang="ru-RU" dirty="0"/>
                    </a:p>
                  </a:txBody>
                  <a:tcPr/>
                </a:tc>
              </a:tr>
              <a:tr h="513716">
                <a:tc>
                  <a:txBody>
                    <a:bodyPr/>
                    <a:lstStyle/>
                    <a:p>
                      <a:r>
                        <a:rPr lang="ru-RU" dirty="0" smtClean="0"/>
                        <a:t>С  28</a:t>
                      </a:r>
                      <a:r>
                        <a:rPr lang="ru-RU" baseline="0" dirty="0" smtClean="0"/>
                        <a:t> января </a:t>
                      </a:r>
                      <a:r>
                        <a:rPr lang="ru-RU" dirty="0" smtClean="0"/>
                        <a:t> -</a:t>
                      </a:r>
                      <a:r>
                        <a:rPr lang="ru-RU" baseline="0" dirty="0" smtClean="0"/>
                        <a:t> 01 февраля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«Зимующие птицы»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Рассматривание журналов и книг с иллюстрациями зимующих птиц, беседы, чтение художественной литературы, наблюдения на прогулках, дидактические и подвижные игры.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Выставка детских рисунков: «Снегирь на ветке».</a:t>
                      </a:r>
                    </a:p>
                    <a:p>
                      <a:r>
                        <a:rPr lang="ru-RU" sz="1800" dirty="0" smtClean="0"/>
                        <a:t>Творческая</a:t>
                      </a:r>
                      <a:r>
                        <a:rPr lang="ru-RU" sz="1800" baseline="0" dirty="0" smtClean="0"/>
                        <a:t> мастерская: Лепка «Снегирь», </a:t>
                      </a:r>
                    </a:p>
                    <a:p>
                      <a:r>
                        <a:rPr lang="ru-RU" sz="1800" baseline="0" dirty="0" smtClean="0"/>
                        <a:t>Конструирование «Зимующие птицы».</a:t>
                      </a:r>
                    </a:p>
                    <a:p>
                      <a:r>
                        <a:rPr lang="ru-RU" sz="1800" baseline="0" dirty="0" smtClean="0"/>
                        <a:t>Развлечение «Покормите птиц зимой»</a:t>
                      </a:r>
                      <a:endParaRPr lang="ru-RU" sz="18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Пользователь\Desktop\abstraktnye-fony-dlya-prezentacii-volny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714356"/>
            <a:ext cx="60722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 ходе реализации темы недели были проведены следующие</a:t>
            </a:r>
          </a:p>
          <a:p>
            <a:r>
              <a:rPr lang="ru-RU" sz="2400" b="1" dirty="0" smtClean="0"/>
              <a:t>мероприятия:  из снега был сделан  торт – кормушка «Птичья столовая».</a:t>
            </a:r>
            <a:endParaRPr lang="ru-RU" sz="2400" b="1" dirty="0"/>
          </a:p>
        </p:txBody>
      </p:sp>
      <p:pic>
        <p:nvPicPr>
          <p:cNvPr id="4" name="Picture 2" descr="C:\Users\Пользователь\Desktop\IMG_20190218_1134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357430"/>
            <a:ext cx="5429288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C:\Users\Пользователь\Desktop\abstraktnye-fony-dlya-prezentacii-volny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928670"/>
            <a:ext cx="76438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/>
              <a:t>На прогулке дети развешивали </a:t>
            </a:r>
          </a:p>
          <a:p>
            <a:pPr algn="r"/>
            <a:r>
              <a:rPr lang="ru-RU" sz="2400" b="1" dirty="0" smtClean="0"/>
              <a:t>кормушки, сделанные </a:t>
            </a:r>
          </a:p>
          <a:p>
            <a:pPr algn="r"/>
            <a:r>
              <a:rPr lang="ru-RU" sz="2400" b="1" dirty="0" smtClean="0"/>
              <a:t>совместно с родителями. Кормили</a:t>
            </a:r>
          </a:p>
          <a:p>
            <a:pPr algn="r"/>
            <a:r>
              <a:rPr lang="ru-RU" sz="2400" b="1" dirty="0" smtClean="0"/>
              <a:t>  птиц, специально подобранным</a:t>
            </a:r>
          </a:p>
          <a:p>
            <a:pPr algn="r"/>
            <a:r>
              <a:rPr lang="ru-RU" sz="2400" b="1" dirty="0" smtClean="0"/>
              <a:t> кормом.</a:t>
            </a:r>
            <a:endParaRPr lang="ru-RU" sz="2400" b="1" dirty="0"/>
          </a:p>
        </p:txBody>
      </p:sp>
      <p:pic>
        <p:nvPicPr>
          <p:cNvPr id="4" name="Picture 2" descr="C:\Users\Пользователь\Desktop\IMG_20190213_1123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00042"/>
            <a:ext cx="3714776" cy="4429156"/>
          </a:xfrm>
          <a:prstGeom prst="rect">
            <a:avLst/>
          </a:prstGeom>
          <a:noFill/>
        </p:spPr>
      </p:pic>
      <p:pic>
        <p:nvPicPr>
          <p:cNvPr id="6" name="Picture 3" descr="C:\Users\Пользователь\Desktop\IMG_20190218_1124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000372"/>
            <a:ext cx="4143404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Пользователь\Desktop\Работа\картинки для презинтаций\abstraktnye-fony-dlya-prezentacii-volny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6333" y="357166"/>
            <a:ext cx="9037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Дети самостоятельно изготавливали кормушки, в виде сердечек. </a:t>
            </a:r>
            <a:endParaRPr lang="ru-RU" sz="2400" b="1" dirty="0"/>
          </a:p>
        </p:txBody>
      </p:sp>
      <p:pic>
        <p:nvPicPr>
          <p:cNvPr id="7171" name="Picture 3" descr="C:\Users\Пользователь\Desktop\IMG_20190131_1102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000108"/>
            <a:ext cx="3786214" cy="2714644"/>
          </a:xfrm>
          <a:prstGeom prst="rect">
            <a:avLst/>
          </a:prstGeom>
          <a:noFill/>
        </p:spPr>
      </p:pic>
      <p:pic>
        <p:nvPicPr>
          <p:cNvPr id="7172" name="Picture 4" descr="C:\Users\Пользователь\Desktop\IMG_20190211_154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429000"/>
            <a:ext cx="4000528" cy="3214710"/>
          </a:xfrm>
          <a:prstGeom prst="rect">
            <a:avLst/>
          </a:prstGeom>
          <a:noFill/>
        </p:spPr>
      </p:pic>
      <p:pic>
        <p:nvPicPr>
          <p:cNvPr id="7173" name="Picture 5" descr="C:\Users\Пользователь\Desktop\IMG_20190211_1546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928670"/>
            <a:ext cx="3500462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639</Words>
  <Application>Microsoft Office PowerPoint</Application>
  <PresentationFormat>Экран (4:3)</PresentationFormat>
  <Paragraphs>103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61</cp:revision>
  <dcterms:created xsi:type="dcterms:W3CDTF">2018-05-30T07:18:05Z</dcterms:created>
  <dcterms:modified xsi:type="dcterms:W3CDTF">2019-02-28T14:45:10Z</dcterms:modified>
</cp:coreProperties>
</file>